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DM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DMSans-bold.fntdata"/><Relationship Id="rId10" Type="http://schemas.openxmlformats.org/officeDocument/2006/relationships/slide" Target="slides/slide5.xml"/><Relationship Id="rId32" Type="http://schemas.openxmlformats.org/officeDocument/2006/relationships/font" Target="fonts/DMSans-regular.fntdata"/><Relationship Id="rId13" Type="http://schemas.openxmlformats.org/officeDocument/2006/relationships/slide" Target="slides/slide8.xml"/><Relationship Id="rId35" Type="http://schemas.openxmlformats.org/officeDocument/2006/relationships/font" Target="fonts/DMSans-boldItalic.fntdata"/><Relationship Id="rId12" Type="http://schemas.openxmlformats.org/officeDocument/2006/relationships/slide" Target="slides/slide7.xml"/><Relationship Id="rId34" Type="http://schemas.openxmlformats.org/officeDocument/2006/relationships/font" Target="fonts/DM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dca799a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dca799a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dca799a86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dca799a86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dca799a86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dca799a86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dca799a86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dca799a86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dca799a86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dca799a86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dca799a86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dca799a86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dca799a86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dca799a86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dca799a86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dca799a86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dca799a86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dca799a86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dca799a86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dca799a86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dca799a86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dca799a86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dca799a8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dca799a8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dca799a86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dca799a86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dca799a86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dca799a86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dca799a86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dca799a86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dca799a86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dca799a86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dca799a86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fdca799a86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dca799a86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dca799a86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dca799a86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dca799a86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dca799a8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dca799a8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dca799a8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dca799a8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dca799a8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dca799a8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dca799a86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dca799a86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dca799a86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dca799a86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dca799a86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dca799a86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dca799a86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dca799a86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6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reate.kahoot.it/auth/login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.co/kgs/yqYgQz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0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¡Te damos la bienvenida al instructivo de Kahoot!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" name="Google Shape;69;p20"/>
          <p:cNvSpPr txBox="1"/>
          <p:nvPr/>
        </p:nvSpPr>
        <p:spPr>
          <a:xfrm>
            <a:off x="3315900" y="3421350"/>
            <a:ext cx="251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¿Comenzamos?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Man Dancing on Apple iOS 12.2" id="70" name="Google Shape;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900" y="808750"/>
            <a:ext cx="876200" cy="8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9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Primer ingreso 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8" name="Google Shape;138;p29"/>
          <p:cNvSpPr txBox="1"/>
          <p:nvPr/>
        </p:nvSpPr>
        <p:spPr>
          <a:xfrm>
            <a:off x="5244675" y="1820350"/>
            <a:ext cx="31989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Ingresa a </a:t>
            </a:r>
            <a:r>
              <a:rPr lang="es-419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https://create.kahoot.it/auth/login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 e inicia sesión con las siguientes credenciales: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Nombre de usuario o email: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 cursosonline@coderhouse.com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Contraseña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: Coderhouse2020!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9" name="Google Shape;1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275" y="1801950"/>
            <a:ext cx="4415100" cy="20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Primer ingreso 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" name="Google Shape;146;p30"/>
          <p:cNvSpPr txBox="1"/>
          <p:nvPr/>
        </p:nvSpPr>
        <p:spPr>
          <a:xfrm>
            <a:off x="6034775" y="1642925"/>
            <a:ext cx="21663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A continuación, debes seleccionar el espacio de trabajo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Educación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haciendo clic en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Abrir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7" name="Google Shape;1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297" y="1269013"/>
            <a:ext cx="3824300" cy="31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0"/>
          <p:cNvSpPr/>
          <p:nvPr/>
        </p:nvSpPr>
        <p:spPr>
          <a:xfrm>
            <a:off x="4007650" y="2636050"/>
            <a:ext cx="835800" cy="557100"/>
          </a:xfrm>
          <a:prstGeom prst="rect">
            <a:avLst/>
          </a:prstGeom>
          <a:noFill/>
          <a:ln cap="flat" cmpd="sng" w="38100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1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Primer ingreso 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5" name="Google Shape;155;p31"/>
          <p:cNvSpPr txBox="1"/>
          <p:nvPr/>
        </p:nvSpPr>
        <p:spPr>
          <a:xfrm>
            <a:off x="6034775" y="1642925"/>
            <a:ext cx="2166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En el panel de inicio haz clic en la sección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Biblioteca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6" name="Google Shape;1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050" y="1566850"/>
            <a:ext cx="4829175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2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Primer ingreso 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3" name="Google Shape;163;p32"/>
          <p:cNvSpPr txBox="1"/>
          <p:nvPr/>
        </p:nvSpPr>
        <p:spPr>
          <a:xfrm>
            <a:off x="6034775" y="1642925"/>
            <a:ext cx="2166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En el lateral izquierdo vas a seleccionar la opción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Mis Carpetas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4" name="Google Shape;1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025" y="1417572"/>
            <a:ext cx="4082076" cy="26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2"/>
          <p:cNvSpPr/>
          <p:nvPr/>
        </p:nvSpPr>
        <p:spPr>
          <a:xfrm>
            <a:off x="1628775" y="3118250"/>
            <a:ext cx="1296600" cy="385800"/>
          </a:xfrm>
          <a:prstGeom prst="rect">
            <a:avLst/>
          </a:prstGeom>
          <a:noFill/>
          <a:ln cap="flat" cmpd="sng" w="38100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3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Primer ingreso 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" name="Google Shape;172;p33"/>
          <p:cNvSpPr txBox="1"/>
          <p:nvPr/>
        </p:nvSpPr>
        <p:spPr>
          <a:xfrm>
            <a:off x="2432449" y="1332175"/>
            <a:ext cx="3975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Van a aparecer todas las carpetas disponibles, tienes que seleccionar la de tu curso, en este caso,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Python V3.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3" name="Google Shape;173;p33"/>
          <p:cNvSpPr/>
          <p:nvPr/>
        </p:nvSpPr>
        <p:spPr>
          <a:xfrm>
            <a:off x="1628775" y="3118250"/>
            <a:ext cx="1296600" cy="385800"/>
          </a:xfrm>
          <a:prstGeom prst="rect">
            <a:avLst/>
          </a:prstGeom>
          <a:noFill/>
          <a:ln cap="flat" cmpd="sng" w="38100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300" y="2183803"/>
            <a:ext cx="6368674" cy="20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/>
          <p:nvPr/>
        </p:nvSpPr>
        <p:spPr>
          <a:xfrm>
            <a:off x="2464600" y="2764625"/>
            <a:ext cx="1350300" cy="321600"/>
          </a:xfrm>
          <a:prstGeom prst="rect">
            <a:avLst/>
          </a:prstGeom>
          <a:noFill/>
          <a:ln cap="flat" cmpd="sng" w="28575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4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Primer ingreso 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2" name="Google Shape;182;p34"/>
          <p:cNvSpPr txBox="1"/>
          <p:nvPr/>
        </p:nvSpPr>
        <p:spPr>
          <a:xfrm>
            <a:off x="2432449" y="1332175"/>
            <a:ext cx="3975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Dentro de la carpeta encontrarás los Kahoot creados, para que sea fácil ubicarlos, siempre se nombran con el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Número y Nombre de clase.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3" name="Google Shape;183;p34"/>
          <p:cNvSpPr/>
          <p:nvPr/>
        </p:nvSpPr>
        <p:spPr>
          <a:xfrm>
            <a:off x="1628775" y="3118250"/>
            <a:ext cx="1296600" cy="385800"/>
          </a:xfrm>
          <a:prstGeom prst="rect">
            <a:avLst/>
          </a:prstGeom>
          <a:noFill/>
          <a:ln cap="flat" cmpd="sng" w="38100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613" y="2528324"/>
            <a:ext cx="7418777" cy="156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4"/>
          <p:cNvSpPr/>
          <p:nvPr/>
        </p:nvSpPr>
        <p:spPr>
          <a:xfrm>
            <a:off x="2164550" y="3096825"/>
            <a:ext cx="1296600" cy="385800"/>
          </a:xfrm>
          <a:prstGeom prst="rect">
            <a:avLst/>
          </a:prstGeom>
          <a:noFill/>
          <a:ln cap="flat" cmpd="sng" w="38100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5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Configuración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2" name="Google Shape;192;p35"/>
          <p:cNvSpPr txBox="1"/>
          <p:nvPr/>
        </p:nvSpPr>
        <p:spPr>
          <a:xfrm>
            <a:off x="2432449" y="1332175"/>
            <a:ext cx="3975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Seguramente te preguntes cómo puedes tener un Kahoot propio de tu comisión. Bueno, ¡es posible!. Primero tienes que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duplicar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el Kahoot haciendo clic en los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tres puntos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del margen derecho.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3" name="Google Shape;193;p35"/>
          <p:cNvSpPr/>
          <p:nvPr/>
        </p:nvSpPr>
        <p:spPr>
          <a:xfrm>
            <a:off x="1628775" y="3118250"/>
            <a:ext cx="1296600" cy="385800"/>
          </a:xfrm>
          <a:prstGeom prst="rect">
            <a:avLst/>
          </a:prstGeom>
          <a:noFill/>
          <a:ln cap="flat" cmpd="sng" w="38100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600" y="2624749"/>
            <a:ext cx="7418777" cy="156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5"/>
          <p:cNvSpPr/>
          <p:nvPr/>
        </p:nvSpPr>
        <p:spPr>
          <a:xfrm>
            <a:off x="8015300" y="3278975"/>
            <a:ext cx="150000" cy="225000"/>
          </a:xfrm>
          <a:prstGeom prst="rect">
            <a:avLst/>
          </a:prstGeom>
          <a:noFill/>
          <a:ln cap="flat" cmpd="sng" w="38100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6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Configuración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2" name="Google Shape;202;p36"/>
          <p:cNvSpPr txBox="1"/>
          <p:nvPr/>
        </p:nvSpPr>
        <p:spPr>
          <a:xfrm>
            <a:off x="6034775" y="1642925"/>
            <a:ext cx="2166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A continuación, tienes que elegir en qué carpeta guardar el Kahoot duplicado.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Exacto, debes guardarla en la carpeta del curso (Python V3). Solo resta que hagas clic en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Duplicar aquí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. 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3" name="Google Shape;203;p36"/>
          <p:cNvSpPr/>
          <p:nvPr/>
        </p:nvSpPr>
        <p:spPr>
          <a:xfrm>
            <a:off x="2336000" y="2228850"/>
            <a:ext cx="1116300" cy="342900"/>
          </a:xfrm>
          <a:prstGeom prst="rect">
            <a:avLst/>
          </a:prstGeom>
          <a:noFill/>
          <a:ln cap="flat" cmpd="sng" w="38100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524" y="1392750"/>
            <a:ext cx="2364801" cy="29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6"/>
          <p:cNvSpPr/>
          <p:nvPr/>
        </p:nvSpPr>
        <p:spPr>
          <a:xfrm>
            <a:off x="2078825" y="2175275"/>
            <a:ext cx="1832400" cy="300000"/>
          </a:xfrm>
          <a:prstGeom prst="rect">
            <a:avLst/>
          </a:prstGeom>
          <a:noFill/>
          <a:ln cap="flat" cmpd="sng" w="38100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6"/>
          <p:cNvSpPr/>
          <p:nvPr/>
        </p:nvSpPr>
        <p:spPr>
          <a:xfrm>
            <a:off x="3021800" y="3857625"/>
            <a:ext cx="707100" cy="300000"/>
          </a:xfrm>
          <a:prstGeom prst="rect">
            <a:avLst/>
          </a:prstGeom>
          <a:noFill/>
          <a:ln cap="flat" cmpd="sng" w="38100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7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Configuración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3" name="Google Shape;213;p37"/>
          <p:cNvSpPr txBox="1"/>
          <p:nvPr/>
        </p:nvSpPr>
        <p:spPr>
          <a:xfrm>
            <a:off x="6034775" y="1642925"/>
            <a:ext cx="2166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Es muy importante que una vez que hayas duplicado la carpeta la renombres con el número de tu comisión. Ingresa desde el lápiz (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editar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) y luego dirígete al encabezado (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configuración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75" y="1725462"/>
            <a:ext cx="5147074" cy="7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7"/>
          <p:cNvSpPr/>
          <p:nvPr/>
        </p:nvSpPr>
        <p:spPr>
          <a:xfrm>
            <a:off x="5432800" y="1875225"/>
            <a:ext cx="257100" cy="225000"/>
          </a:xfrm>
          <a:prstGeom prst="rect">
            <a:avLst/>
          </a:prstGeom>
          <a:noFill/>
          <a:ln cap="flat" cmpd="sng" w="38100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675" y="3200600"/>
            <a:ext cx="5147076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7"/>
          <p:cNvSpPr/>
          <p:nvPr/>
        </p:nvSpPr>
        <p:spPr>
          <a:xfrm>
            <a:off x="1864525" y="3161100"/>
            <a:ext cx="653700" cy="353700"/>
          </a:xfrm>
          <a:prstGeom prst="rect">
            <a:avLst/>
          </a:prstGeom>
          <a:noFill/>
          <a:ln cap="flat" cmpd="sng" w="38100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8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Configuración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4" name="Google Shape;224;p38"/>
          <p:cNvSpPr txBox="1"/>
          <p:nvPr/>
        </p:nvSpPr>
        <p:spPr>
          <a:xfrm>
            <a:off x="6034775" y="1642925"/>
            <a:ext cx="21663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Se abrirá la pestaña de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Resumen del Kahoot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. Ahora puedes agregar el número de tu comisión en el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Título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¡Solo resta hacer clic en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Listo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!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5" name="Google Shape;2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950" y="1280900"/>
            <a:ext cx="2561025" cy="309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0175" y="1280900"/>
            <a:ext cx="2680550" cy="3091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8"/>
          <p:cNvSpPr/>
          <p:nvPr/>
        </p:nvSpPr>
        <p:spPr>
          <a:xfrm>
            <a:off x="717950" y="1642925"/>
            <a:ext cx="1435200" cy="460800"/>
          </a:xfrm>
          <a:prstGeom prst="rect">
            <a:avLst/>
          </a:prstGeom>
          <a:noFill/>
          <a:ln cap="flat" cmpd="sng" w="38100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8"/>
          <p:cNvSpPr/>
          <p:nvPr/>
        </p:nvSpPr>
        <p:spPr>
          <a:xfrm>
            <a:off x="3403800" y="1689425"/>
            <a:ext cx="1380300" cy="367800"/>
          </a:xfrm>
          <a:prstGeom prst="rect">
            <a:avLst/>
          </a:prstGeom>
          <a:noFill/>
          <a:ln cap="flat" cmpd="sng" w="38100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8"/>
          <p:cNvSpPr/>
          <p:nvPr/>
        </p:nvSpPr>
        <p:spPr>
          <a:xfrm>
            <a:off x="4689850" y="4083675"/>
            <a:ext cx="490800" cy="226500"/>
          </a:xfrm>
          <a:prstGeom prst="rect">
            <a:avLst/>
          </a:prstGeom>
          <a:noFill/>
          <a:ln cap="flat" cmpd="sng" w="38100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 del instructivo</a:t>
            </a:r>
            <a:endParaRPr b="1" sz="3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6" name="Google Shape;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1"/>
          <p:cNvSpPr txBox="1"/>
          <p:nvPr/>
        </p:nvSpPr>
        <p:spPr>
          <a:xfrm>
            <a:off x="2690561" y="14516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Comprender </a:t>
            </a:r>
            <a:r>
              <a:rPr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cómo se utiliza Kahoot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8" name="Google Shape;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1"/>
          <p:cNvSpPr txBox="1"/>
          <p:nvPr/>
        </p:nvSpPr>
        <p:spPr>
          <a:xfrm>
            <a:off x="2690561" y="20547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Implementar </a:t>
            </a:r>
            <a:r>
              <a:rPr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Kahoot en tus clases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0" name="Google Shape;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1"/>
          <p:cNvSpPr txBox="1"/>
          <p:nvPr/>
        </p:nvSpPr>
        <p:spPr>
          <a:xfrm>
            <a:off x="2690561" y="29122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 </a:t>
            </a:r>
            <a:r>
              <a:rPr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resultado de tu/s comisión/es 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2" name="Google Shape;82;p21"/>
          <p:cNvCxnSpPr>
            <a:stCxn id="76" idx="2"/>
            <a:endCxn id="78" idx="0"/>
          </p:cNvCxnSpPr>
          <p:nvPr/>
        </p:nvCxnSpPr>
        <p:spPr>
          <a:xfrm flipH="1" rot="-5400000">
            <a:off x="2052975" y="1960237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21"/>
          <p:cNvCxnSpPr>
            <a:stCxn id="78" idx="2"/>
            <a:endCxn id="80" idx="0"/>
          </p:cNvCxnSpPr>
          <p:nvPr/>
        </p:nvCxnSpPr>
        <p:spPr>
          <a:xfrm flipH="1" rot="-5400000">
            <a:off x="1953825" y="2692487"/>
            <a:ext cx="6342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9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Configuración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6" name="Google Shape;236;p39"/>
          <p:cNvSpPr txBox="1"/>
          <p:nvPr/>
        </p:nvSpPr>
        <p:spPr>
          <a:xfrm>
            <a:off x="5949050" y="2167650"/>
            <a:ext cx="21663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Ahora a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Guardar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los cambios para poder comenzar a usar el Kahoot.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0" y="2101425"/>
            <a:ext cx="4710151" cy="121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/>
          <p:nvPr/>
        </p:nvSpPr>
        <p:spPr>
          <a:xfrm>
            <a:off x="4543425" y="2186000"/>
            <a:ext cx="985800" cy="589500"/>
          </a:xfrm>
          <a:prstGeom prst="rect">
            <a:avLst/>
          </a:prstGeom>
          <a:noFill/>
          <a:ln cap="flat" cmpd="sng" w="38100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Configuración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5" name="Google Shape;245;p40"/>
          <p:cNvSpPr txBox="1"/>
          <p:nvPr/>
        </p:nvSpPr>
        <p:spPr>
          <a:xfrm>
            <a:off x="6034775" y="1642925"/>
            <a:ext cx="2166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Kahoot te indicará que ya está listo. Selecciona la opción de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Jugar ahora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 que te permitirá configurar el modo de juego.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6" name="Google Shape;2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774" y="1243000"/>
            <a:ext cx="2065275" cy="31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0"/>
          <p:cNvSpPr/>
          <p:nvPr/>
        </p:nvSpPr>
        <p:spPr>
          <a:xfrm>
            <a:off x="2186000" y="3225400"/>
            <a:ext cx="1928700" cy="385800"/>
          </a:xfrm>
          <a:prstGeom prst="rect">
            <a:avLst/>
          </a:prstGeom>
          <a:noFill/>
          <a:ln cap="flat" cmpd="sng" w="38100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1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Configuración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4" name="Google Shape;254;p41"/>
          <p:cNvSpPr txBox="1"/>
          <p:nvPr/>
        </p:nvSpPr>
        <p:spPr>
          <a:xfrm>
            <a:off x="6034775" y="1642925"/>
            <a:ext cx="2166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Selecciona el modo de juego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Start.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177" y="1358375"/>
            <a:ext cx="3317650" cy="297894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/>
          <p:nvPr/>
        </p:nvSpPr>
        <p:spPr>
          <a:xfrm>
            <a:off x="1896675" y="2914650"/>
            <a:ext cx="1082400" cy="450000"/>
          </a:xfrm>
          <a:prstGeom prst="rect">
            <a:avLst/>
          </a:prstGeom>
          <a:noFill/>
          <a:ln cap="flat" cmpd="sng" w="38100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2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Configuración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3" name="Google Shape;263;p42"/>
          <p:cNvSpPr txBox="1"/>
          <p:nvPr/>
        </p:nvSpPr>
        <p:spPr>
          <a:xfrm>
            <a:off x="6034775" y="1642925"/>
            <a:ext cx="21663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¡Casi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 listo!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Se abrirá una nueva pestaña donde vas a elegir el 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Modo Clásico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de juego  haciendo clic en 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Empezar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4" name="Google Shape;2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175" y="1755300"/>
            <a:ext cx="4931800" cy="2056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2"/>
          <p:cNvSpPr/>
          <p:nvPr/>
        </p:nvSpPr>
        <p:spPr>
          <a:xfrm>
            <a:off x="2914650" y="2250275"/>
            <a:ext cx="310800" cy="128700"/>
          </a:xfrm>
          <a:prstGeom prst="rect">
            <a:avLst/>
          </a:prstGeom>
          <a:noFill/>
          <a:ln cap="flat" cmpd="sng" w="38100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3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Configuración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2" name="Google Shape;2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26" y="1564496"/>
            <a:ext cx="5342227" cy="230395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3"/>
          <p:cNvSpPr txBox="1"/>
          <p:nvPr/>
        </p:nvSpPr>
        <p:spPr>
          <a:xfrm>
            <a:off x="6249100" y="1685775"/>
            <a:ext cx="21663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¡Habemus PIN de juego!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Es el PIN que tienes que otorgarles a tus estudiantes para que se unan. A medida que se vayan uniendo aparecerán sus nombres en la pantalla. Luego solo resta hacer clic en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Empezar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4" name="Google Shape;274;p43"/>
          <p:cNvSpPr/>
          <p:nvPr/>
        </p:nvSpPr>
        <p:spPr>
          <a:xfrm>
            <a:off x="3032525" y="1585925"/>
            <a:ext cx="1275300" cy="525000"/>
          </a:xfrm>
          <a:prstGeom prst="rect">
            <a:avLst/>
          </a:prstGeom>
          <a:noFill/>
          <a:ln cap="flat" cmpd="sng" w="38100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3"/>
          <p:cNvSpPr/>
          <p:nvPr/>
        </p:nvSpPr>
        <p:spPr>
          <a:xfrm>
            <a:off x="5389950" y="1971675"/>
            <a:ext cx="707400" cy="525000"/>
          </a:xfrm>
          <a:prstGeom prst="rect">
            <a:avLst/>
          </a:prstGeom>
          <a:noFill/>
          <a:ln cap="flat" cmpd="sng" w="38100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lang="es-419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5" title="Hashtag &quot;democratizando la educación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Kahoot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</a:t>
            </a: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Kahoot?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" name="Google Shape;94;p23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Kahoot! es una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plataforma gratuita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 que permite la </a:t>
            </a:r>
            <a:r>
              <a:rPr lang="es-419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creación de cuestionarios de evaluación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. Es una herramienta por la que el profesor crea concursos en el aula para aprender o reforzar el aprendizaje y donde los alumnos son los concursantes.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" name="Google Shape;95;p23"/>
          <p:cNvSpPr txBox="1"/>
          <p:nvPr/>
        </p:nvSpPr>
        <p:spPr>
          <a:xfrm>
            <a:off x="464750" y="4637850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-419" sz="11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Kahoot</a:t>
            </a:r>
            <a:endParaRPr i="1" sz="110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" name="Google Shape;96;p23"/>
          <p:cNvSpPr txBox="1"/>
          <p:nvPr/>
        </p:nvSpPr>
        <p:spPr>
          <a:xfrm>
            <a:off x="4429800" y="1974850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En el curso de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Python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contarás con varios Kahoot creados para poder realizar los cuestionarios de repaso de varias clases.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/>
        </p:nvSpPr>
        <p:spPr>
          <a:xfrm>
            <a:off x="1461300" y="22023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</a:t>
            </a: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identifico cuál clase tiene Kahoot asignado?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5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Kahoot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8" name="Google Shape;108;p25"/>
          <p:cNvSpPr txBox="1"/>
          <p:nvPr/>
        </p:nvSpPr>
        <p:spPr>
          <a:xfrm>
            <a:off x="5949025" y="2037900"/>
            <a:ext cx="2166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Al comienzo, o final, de una clase puedes encontrar esta slides de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Cuestionario de Tarea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 que indica que la clase tiene un Kahoot asignado (ya creado) para que puedas utilizarlo con tus estudiantes.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9" name="Google Shape;109;p25"/>
          <p:cNvSpPr txBox="1"/>
          <p:nvPr/>
        </p:nvSpPr>
        <p:spPr>
          <a:xfrm>
            <a:off x="5949025" y="1471400"/>
            <a:ext cx="216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DM Sans"/>
                <a:ea typeface="DM Sans"/>
                <a:cs typeface="DM Sans"/>
                <a:sym typeface="DM Sans"/>
              </a:rPr>
              <a:t>¿En cuál slides se encuentra?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0" name="Google Shape;1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720" y="1523550"/>
            <a:ext cx="4510904" cy="250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6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Kahoot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7" name="Google Shape;117;p26"/>
          <p:cNvSpPr txBox="1"/>
          <p:nvPr/>
        </p:nvSpPr>
        <p:spPr>
          <a:xfrm>
            <a:off x="5949025" y="2037900"/>
            <a:ext cx="21663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Los estudiantes acceden a la página oficial de Kahoot a través del link que se encuentra en la slide donde deben ingresar el PIN o código del juego.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8" name="Google Shape;118;p26"/>
          <p:cNvSpPr txBox="1"/>
          <p:nvPr/>
        </p:nvSpPr>
        <p:spPr>
          <a:xfrm>
            <a:off x="5949025" y="1471400"/>
            <a:ext cx="216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DM Sans"/>
                <a:ea typeface="DM Sans"/>
                <a:cs typeface="DM Sans"/>
                <a:sym typeface="DM Sans"/>
              </a:rPr>
              <a:t>¿Cómo acceden los estudiantes?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720" y="1523550"/>
            <a:ext cx="4510904" cy="250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/>
          <p:nvPr/>
        </p:nvSpPr>
        <p:spPr>
          <a:xfrm>
            <a:off x="3761175" y="2978950"/>
            <a:ext cx="685800" cy="364200"/>
          </a:xfrm>
          <a:prstGeom prst="rect">
            <a:avLst/>
          </a:prstGeom>
          <a:noFill/>
          <a:ln cap="flat" cmpd="sng" w="38100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Pero…¿cómo les proporciono el código?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6" name="Google Shape;126;p27"/>
          <p:cNvSpPr txBox="1"/>
          <p:nvPr/>
        </p:nvSpPr>
        <p:spPr>
          <a:xfrm>
            <a:off x="548350" y="1861850"/>
            <a:ext cx="7169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Exacto, es la pregunta que seguro te hiciste.</a:t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 continuación te contamos </a:t>
            </a:r>
            <a:r>
              <a:rPr b="1" lang="es-419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cómo obtener el PIN de unión que debes enviarles a los estudiantes de la comisión</a:t>
            </a:r>
            <a:r>
              <a:rPr lang="es-419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para que puedan ingresar y comenzar a poner a prueba sus conocimientos. </a:t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 ingreso y configuración de Kahoot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